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Playfair Display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grfziA/72UrOJt2W2XzJkOyPDD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layfairDisplay-regular.fntdata"/><Relationship Id="rId16" Type="http://schemas.openxmlformats.org/officeDocument/2006/relationships/slide" Target="slides/slide12.xml"/><Relationship Id="rId19" Type="http://schemas.openxmlformats.org/officeDocument/2006/relationships/font" Target="fonts/PlayfairDisplay-italic.fntdata"/><Relationship Id="rId18" Type="http://schemas.openxmlformats.org/officeDocument/2006/relationships/font" Target="fonts/PlayfairDisplay-bold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c9388dfb25_0_6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c9388dfb25_0_6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2c9388dfb25_0_6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4" name="Google Shape;12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9388dfb25_0_9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c9388dfb25_0_9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2c9388dfb25_0_9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0" name="Google Shape;14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c9388dfb25_0_9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c9388dfb25_0_9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2c9388dfb25_0_9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9388dfb25_0_9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9388dfb25_0_9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2c9388dfb25_0_96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2c9388dfb25_0_857"/>
          <p:cNvSpPr/>
          <p:nvPr/>
        </p:nvSpPr>
        <p:spPr>
          <a:xfrm>
            <a:off x="5715000" y="0"/>
            <a:ext cx="963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g2c9388dfb25_0_857"/>
          <p:cNvSpPr/>
          <p:nvPr/>
        </p:nvSpPr>
        <p:spPr>
          <a:xfrm>
            <a:off x="5811300" y="0"/>
            <a:ext cx="51375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g2c9388dfb25_0_857"/>
          <p:cNvSpPr txBox="1"/>
          <p:nvPr>
            <p:ph type="ctrTitle"/>
          </p:nvPr>
        </p:nvSpPr>
        <p:spPr>
          <a:xfrm>
            <a:off x="459000" y="1871800"/>
            <a:ext cx="11274000" cy="28623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100"/>
              <a:buFont typeface="Playfair Display"/>
              <a:buNone/>
              <a:defRPr b="1" sz="91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100"/>
              <a:buFont typeface="Playfair Display"/>
              <a:buNone/>
              <a:defRPr b="1" sz="91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100"/>
              <a:buFont typeface="Playfair Display"/>
              <a:buNone/>
              <a:defRPr b="1" sz="91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100"/>
              <a:buFont typeface="Playfair Display"/>
              <a:buNone/>
              <a:defRPr b="1" sz="91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100"/>
              <a:buFont typeface="Playfair Display"/>
              <a:buNone/>
              <a:defRPr b="1" sz="91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100"/>
              <a:buFont typeface="Playfair Display"/>
              <a:buNone/>
              <a:defRPr b="1" sz="91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100"/>
              <a:buFont typeface="Playfair Display"/>
              <a:buNone/>
              <a:defRPr b="1" sz="91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100"/>
              <a:buFont typeface="Playfair Display"/>
              <a:buNone/>
              <a:defRPr b="1" sz="91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100"/>
              <a:buFont typeface="Playfair Display"/>
              <a:buNone/>
              <a:defRPr b="1" sz="91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" name="Google Shape;17;g2c9388dfb25_0_857"/>
          <p:cNvSpPr txBox="1"/>
          <p:nvPr>
            <p:ph idx="1" type="subTitle"/>
          </p:nvPr>
        </p:nvSpPr>
        <p:spPr>
          <a:xfrm>
            <a:off x="459000" y="4734200"/>
            <a:ext cx="6546900" cy="770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b="1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b="1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b="1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b="1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b="1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b="1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b="1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b="1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"/>
              <a:buNone/>
              <a:defRPr b="1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" name="Google Shape;18;g2c9388dfb25_0_857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c9388dfb25_0_896"/>
          <p:cNvSpPr txBox="1"/>
          <p:nvPr>
            <p:ph hasCustomPrompt="1" type="title"/>
          </p:nvPr>
        </p:nvSpPr>
        <p:spPr>
          <a:xfrm>
            <a:off x="415600" y="1333233"/>
            <a:ext cx="11360700" cy="2861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700"/>
              <a:buFont typeface="Montserrat"/>
              <a:buNone/>
              <a:defRPr sz="187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8700"/>
              <a:buFont typeface="Montserrat"/>
              <a:buNone/>
              <a:defRPr sz="187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8700"/>
              <a:buFont typeface="Montserrat"/>
              <a:buNone/>
              <a:defRPr sz="187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8700"/>
              <a:buFont typeface="Montserrat"/>
              <a:buNone/>
              <a:defRPr sz="187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8700"/>
              <a:buFont typeface="Montserrat"/>
              <a:buNone/>
              <a:defRPr sz="187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8700"/>
              <a:buFont typeface="Montserrat"/>
              <a:buNone/>
              <a:defRPr sz="187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8700"/>
              <a:buFont typeface="Montserrat"/>
              <a:buNone/>
              <a:defRPr sz="187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8700"/>
              <a:buFont typeface="Montserrat"/>
              <a:buNone/>
              <a:defRPr sz="187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8700"/>
              <a:buFont typeface="Montserrat"/>
              <a:buNone/>
              <a:defRPr sz="187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g2c9388dfb25_0_896"/>
          <p:cNvSpPr txBox="1"/>
          <p:nvPr>
            <p:ph idx="1" type="body"/>
          </p:nvPr>
        </p:nvSpPr>
        <p:spPr>
          <a:xfrm>
            <a:off x="415600" y="43045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highlight>
                  <a:schemeClr val="dk1"/>
                </a:highlight>
              </a:defRPr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>
                <a:highlight>
                  <a:schemeClr val="dk1"/>
                </a:highlight>
              </a:defRPr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>
                <a:highlight>
                  <a:schemeClr val="dk1"/>
                </a:highlight>
              </a:defRPr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>
                <a:highlight>
                  <a:schemeClr val="dk1"/>
                </a:highlight>
              </a:defRPr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>
                <a:highlight>
                  <a:schemeClr val="dk1"/>
                </a:highlight>
              </a:defRPr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>
                <a:highlight>
                  <a:schemeClr val="dk1"/>
                </a:highlight>
              </a:defRPr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>
                <a:highlight>
                  <a:schemeClr val="dk1"/>
                </a:highlight>
              </a:defRPr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>
                <a:highlight>
                  <a:schemeClr val="dk1"/>
                </a:highlight>
              </a:defRPr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5" name="Google Shape;55;g2c9388dfb25_0_896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c9388dfb25_0_900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9388dfb25_0_902"/>
          <p:cNvSpPr/>
          <p:nvPr>
            <p:ph idx="2" type="pic"/>
          </p:nvPr>
        </p:nvSpPr>
        <p:spPr>
          <a:xfrm>
            <a:off x="1524" y="0"/>
            <a:ext cx="12189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60" name="Google Shape;60;g2c9388dfb25_0_902"/>
          <p:cNvSpPr txBox="1"/>
          <p:nvPr>
            <p:ph type="ctrTitle"/>
          </p:nvPr>
        </p:nvSpPr>
        <p:spPr>
          <a:xfrm>
            <a:off x="1393372" y="982436"/>
            <a:ext cx="9405300" cy="48930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  <a:effectLst>
            <a:outerShdw sx="107000" rotWithShape="0" algn="ctr" sy="107000">
              <a:schemeClr val="lt1">
                <a:alpha val="49800"/>
              </a:schemeClr>
            </a:outerShdw>
          </a:effectLst>
        </p:spPr>
        <p:txBody>
          <a:bodyPr anchorCtr="0" anchor="ctr" bIns="365750" lIns="109725" spcFirstLastPara="1" rIns="109725" wrap="square" tIns="1097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Meiryo"/>
              <a:buNone/>
              <a:defRPr b="1" sz="48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61" name="Google Shape;61;g2c9388dfb25_0_902"/>
          <p:cNvSpPr/>
          <p:nvPr/>
        </p:nvSpPr>
        <p:spPr>
          <a:xfrm flipH="1" rot="-301170">
            <a:off x="827171" y="578480"/>
            <a:ext cx="10453173" cy="5773411"/>
          </a:xfrm>
          <a:custGeom>
            <a:rect b="b" l="l" r="r" t="t"/>
            <a:pathLst>
              <a:path extrusionOk="0" h="3634591" w="3810827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5400">
          <p15:clr>
            <a:srgbClr val="FBAE40"/>
          </p15:clr>
        </p15:guide>
        <p15:guide id="2" pos="1272">
          <p15:clr>
            <a:srgbClr val="FBAE40"/>
          </p15:clr>
        </p15:guide>
        <p15:guide id="3" pos="2928">
          <p15:clr>
            <a:srgbClr val="FBAE40"/>
          </p15:clr>
        </p15:guide>
        <p15:guide id="4" pos="4584">
          <p15:clr>
            <a:srgbClr val="FBAE40"/>
          </p15:clr>
        </p15:guide>
        <p15:guide id="5" pos="626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c9388dfb25_0_906"/>
          <p:cNvSpPr/>
          <p:nvPr/>
        </p:nvSpPr>
        <p:spPr>
          <a:xfrm>
            <a:off x="6381961" y="3374038"/>
            <a:ext cx="5810040" cy="3483963"/>
          </a:xfrm>
          <a:custGeom>
            <a:rect b="b" l="l" r="r" t="t"/>
            <a:pathLst>
              <a:path extrusionOk="0" h="3483963" w="5810040">
                <a:moveTo>
                  <a:pt x="2850823" y="209"/>
                </a:moveTo>
                <a:cubicBezTo>
                  <a:pt x="3365864" y="7542"/>
                  <a:pt x="3882931" y="208367"/>
                  <a:pt x="4466116" y="613235"/>
                </a:cubicBezTo>
                <a:cubicBezTo>
                  <a:pt x="4588233" y="698029"/>
                  <a:pt x="4704329" y="773069"/>
                  <a:pt x="4816577" y="845572"/>
                </a:cubicBezTo>
                <a:cubicBezTo>
                  <a:pt x="5281873" y="1146248"/>
                  <a:pt x="5512386" y="1307343"/>
                  <a:pt x="5668539" y="1681636"/>
                </a:cubicBezTo>
                <a:cubicBezTo>
                  <a:pt x="5707301" y="1774548"/>
                  <a:pt x="5740487" y="1869430"/>
                  <a:pt x="5768074" y="1966105"/>
                </a:cubicBezTo>
                <a:lnTo>
                  <a:pt x="5810040" y="2154042"/>
                </a:lnTo>
                <a:lnTo>
                  <a:pt x="5810040" y="3285715"/>
                </a:lnTo>
                <a:lnTo>
                  <a:pt x="5768053" y="3483963"/>
                </a:lnTo>
                <a:lnTo>
                  <a:pt x="3449" y="3483963"/>
                </a:lnTo>
                <a:lnTo>
                  <a:pt x="0" y="3364144"/>
                </a:lnTo>
                <a:cubicBezTo>
                  <a:pt x="1816" y="3242634"/>
                  <a:pt x="19482" y="3118716"/>
                  <a:pt x="52711" y="2988522"/>
                </a:cubicBezTo>
                <a:cubicBezTo>
                  <a:pt x="145386" y="2625354"/>
                  <a:pt x="351891" y="2240869"/>
                  <a:pt x="570593" y="1833807"/>
                </a:cubicBezTo>
                <a:cubicBezTo>
                  <a:pt x="610966" y="1758766"/>
                  <a:pt x="652628" y="1681129"/>
                  <a:pt x="694028" y="1602864"/>
                </a:cubicBezTo>
                <a:cubicBezTo>
                  <a:pt x="1064636" y="902397"/>
                  <a:pt x="1349589" y="425830"/>
                  <a:pt x="1912097" y="193702"/>
                </a:cubicBezTo>
                <a:cubicBezTo>
                  <a:pt x="2233505" y="61067"/>
                  <a:pt x="2541799" y="-4191"/>
                  <a:pt x="2850823" y="209"/>
                </a:cubicBez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4" name="Google Shape;64;g2c9388dfb25_0_906"/>
          <p:cNvSpPr txBox="1"/>
          <p:nvPr>
            <p:ph type="title"/>
          </p:nvPr>
        </p:nvSpPr>
        <p:spPr>
          <a:xfrm>
            <a:off x="681038" y="442913"/>
            <a:ext cx="5143500" cy="23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>
            <a:lvl1pPr lv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65" name="Google Shape;65;g2c9388dfb25_0_906"/>
          <p:cNvSpPr txBox="1"/>
          <p:nvPr>
            <p:ph idx="1" type="body"/>
          </p:nvPr>
        </p:nvSpPr>
        <p:spPr>
          <a:xfrm>
            <a:off x="681037" y="2929358"/>
            <a:ext cx="5143500" cy="30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/>
          </a:bodyPr>
          <a:lstStyle>
            <a:lvl1pPr indent="-342900" lvl="0" marL="457200" rtl="0" algn="l">
              <a:lnSpc>
                <a:spcPct val="140000"/>
              </a:lnSpc>
              <a:spcBef>
                <a:spcPts val="93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BC2818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6" name="Google Shape;66;g2c9388dfb25_0_906"/>
          <p:cNvSpPr/>
          <p:nvPr/>
        </p:nvSpPr>
        <p:spPr>
          <a:xfrm>
            <a:off x="8787255" y="-15240"/>
            <a:ext cx="3421615" cy="2895373"/>
          </a:xfrm>
          <a:custGeom>
            <a:rect b="b" l="l" r="r" t="t"/>
            <a:pathLst>
              <a:path extrusionOk="0" h="2880968" w="3404592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7" name="Google Shape;67;g2c9388dfb25_0_906"/>
          <p:cNvSpPr/>
          <p:nvPr/>
        </p:nvSpPr>
        <p:spPr>
          <a:xfrm>
            <a:off x="8611772" y="-15240"/>
            <a:ext cx="3597976" cy="3044410"/>
          </a:xfrm>
          <a:custGeom>
            <a:rect b="b" l="l" r="r" t="t"/>
            <a:pathLst>
              <a:path extrusionOk="0" h="3029264" w="3580076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8" name="Google Shape;68;g2c9388dfb25_0_906"/>
          <p:cNvSpPr/>
          <p:nvPr/>
        </p:nvSpPr>
        <p:spPr>
          <a:xfrm>
            <a:off x="6184771" y="3247617"/>
            <a:ext cx="6019289" cy="3631372"/>
          </a:xfrm>
          <a:custGeom>
            <a:rect b="b" l="l" r="r" t="t"/>
            <a:pathLst>
              <a:path extrusionOk="0" h="3560169" w="5959692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9" name="Google Shape;69;g2c9388dfb25_0_906"/>
          <p:cNvSpPr/>
          <p:nvPr/>
        </p:nvSpPr>
        <p:spPr>
          <a:xfrm>
            <a:off x="5956294" y="3065460"/>
            <a:ext cx="6248983" cy="3818056"/>
          </a:xfrm>
          <a:custGeom>
            <a:rect b="b" l="l" r="r" t="t"/>
            <a:pathLst>
              <a:path extrusionOk="0" h="3752389" w="6141507">
                <a:moveTo>
                  <a:pt x="3215595" y="37"/>
                </a:moveTo>
                <a:cubicBezTo>
                  <a:pt x="3793727" y="3265"/>
                  <a:pt x="4373168" y="222053"/>
                  <a:pt x="5025810" y="667544"/>
                </a:cubicBezTo>
                <a:cubicBezTo>
                  <a:pt x="5162471" y="760846"/>
                  <a:pt x="5292423" y="843339"/>
                  <a:pt x="5418068" y="923043"/>
                </a:cubicBezTo>
                <a:cubicBezTo>
                  <a:pt x="5743584" y="1129628"/>
                  <a:pt x="5966418" y="1276344"/>
                  <a:pt x="6130109" y="1458777"/>
                </a:cubicBezTo>
                <a:lnTo>
                  <a:pt x="6141506" y="1473047"/>
                </a:lnTo>
                <a:lnTo>
                  <a:pt x="6141507" y="3752389"/>
                </a:lnTo>
                <a:lnTo>
                  <a:pt x="0" y="3752389"/>
                </a:lnTo>
                <a:lnTo>
                  <a:pt x="7127" y="3638865"/>
                </a:lnTo>
                <a:cubicBezTo>
                  <a:pt x="16780" y="3547020"/>
                  <a:pt x="34303" y="3453276"/>
                  <a:pt x="59603" y="3356358"/>
                </a:cubicBezTo>
                <a:cubicBezTo>
                  <a:pt x="165452" y="2950843"/>
                  <a:pt x="399187" y="2520480"/>
                  <a:pt x="646726" y="2064848"/>
                </a:cubicBezTo>
                <a:cubicBezTo>
                  <a:pt x="692424" y="1980851"/>
                  <a:pt x="739580" y="1893951"/>
                  <a:pt x="786444" y="1806355"/>
                </a:cubicBezTo>
                <a:cubicBezTo>
                  <a:pt x="1205972" y="1022363"/>
                  <a:pt x="1528233" y="488656"/>
                  <a:pt x="2160845" y="224629"/>
                </a:cubicBezTo>
                <a:cubicBezTo>
                  <a:pt x="2522310" y="73767"/>
                  <a:pt x="2868717" y="-1899"/>
                  <a:pt x="3215595" y="37"/>
                </a:cubicBez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0" name="Google Shape;70;g2c9388dfb25_0_906"/>
          <p:cNvSpPr/>
          <p:nvPr/>
        </p:nvSpPr>
        <p:spPr>
          <a:xfrm>
            <a:off x="8897971" y="0"/>
            <a:ext cx="3293877" cy="2743212"/>
          </a:xfrm>
          <a:custGeom>
            <a:rect b="b" l="l" r="r" t="t"/>
            <a:pathLst>
              <a:path extrusionOk="0" h="2743212" w="3293877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1" name="Google Shape;71;g2c9388dfb25_0_906"/>
          <p:cNvSpPr/>
          <p:nvPr/>
        </p:nvSpPr>
        <p:spPr>
          <a:xfrm>
            <a:off x="6144016" y="1018170"/>
            <a:ext cx="2226063" cy="2117432"/>
          </a:xfrm>
          <a:custGeom>
            <a:rect b="b" l="l" r="r" t="t"/>
            <a:pathLst>
              <a:path extrusionOk="0" h="2663436" w="2791301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2" name="Google Shape;72;g2c9388dfb25_0_906"/>
          <p:cNvSpPr/>
          <p:nvPr/>
        </p:nvSpPr>
        <p:spPr>
          <a:xfrm>
            <a:off x="6059351" y="933328"/>
            <a:ext cx="2394372" cy="2286546"/>
          </a:xfrm>
          <a:custGeom>
            <a:rect b="b" l="l" r="r" t="t"/>
            <a:pathLst>
              <a:path extrusionOk="0" h="2903550" w="3040473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3" name="Google Shape;73;g2c9388dfb25_0_906"/>
          <p:cNvSpPr/>
          <p:nvPr/>
        </p:nvSpPr>
        <p:spPr>
          <a:xfrm>
            <a:off x="6241267" y="1131006"/>
            <a:ext cx="2029287" cy="1894691"/>
          </a:xfrm>
          <a:custGeom>
            <a:rect b="b" l="l" r="r" t="t"/>
            <a:pathLst>
              <a:path extrusionOk="0" h="2390777" w="2536609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chemeClr val="lt1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4" name="Google Shape;74;g2c9388dfb25_0_906"/>
          <p:cNvSpPr/>
          <p:nvPr/>
        </p:nvSpPr>
        <p:spPr>
          <a:xfrm>
            <a:off x="6377111" y="1224492"/>
            <a:ext cx="1759032" cy="1704383"/>
          </a:xfrm>
          <a:custGeom>
            <a:rect b="b" l="l" r="r" t="t"/>
            <a:pathLst>
              <a:path extrusionOk="0" h="2164296" w="2233692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5" name="Google Shape;75;g2c9388dfb25_0_906"/>
          <p:cNvSpPr txBox="1"/>
          <p:nvPr>
            <p:ph idx="10" type="dt"/>
          </p:nvPr>
        </p:nvSpPr>
        <p:spPr>
          <a:xfrm>
            <a:off x="681039" y="6170491"/>
            <a:ext cx="2405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g2c9388dfb25_0_906"/>
          <p:cNvSpPr txBox="1"/>
          <p:nvPr>
            <p:ph idx="11" type="ftr"/>
          </p:nvPr>
        </p:nvSpPr>
        <p:spPr>
          <a:xfrm>
            <a:off x="3262313" y="6170490"/>
            <a:ext cx="5667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100" cap="none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g2c9388dfb25_0_906"/>
          <p:cNvSpPr txBox="1"/>
          <p:nvPr>
            <p:ph idx="12" type="sldNum"/>
          </p:nvPr>
        </p:nvSpPr>
        <p:spPr>
          <a:xfrm>
            <a:off x="9105900" y="6170490"/>
            <a:ext cx="2405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 b="1" sz="16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1pPr>
            <a:lvl2pPr indent="0" lvl="1" marL="0" rtl="0" algn="r">
              <a:spcBef>
                <a:spcPts val="0"/>
              </a:spcBef>
              <a:buNone/>
              <a:defRPr b="1" sz="16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2pPr>
            <a:lvl3pPr indent="0" lvl="2" marL="0" rtl="0" algn="r">
              <a:spcBef>
                <a:spcPts val="0"/>
              </a:spcBef>
              <a:buNone/>
              <a:defRPr b="1" sz="16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3pPr>
            <a:lvl4pPr indent="0" lvl="3" marL="0" rtl="0" algn="r">
              <a:spcBef>
                <a:spcPts val="0"/>
              </a:spcBef>
              <a:buNone/>
              <a:defRPr b="1" sz="16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4pPr>
            <a:lvl5pPr indent="0" lvl="4" marL="0" rtl="0" algn="r">
              <a:spcBef>
                <a:spcPts val="0"/>
              </a:spcBef>
              <a:buNone/>
              <a:defRPr b="1" sz="16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5pPr>
            <a:lvl6pPr indent="0" lvl="5" marL="0" rtl="0" algn="r">
              <a:spcBef>
                <a:spcPts val="0"/>
              </a:spcBef>
              <a:buNone/>
              <a:defRPr b="1" sz="16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6pPr>
            <a:lvl7pPr indent="0" lvl="6" marL="0" rtl="0" algn="r">
              <a:spcBef>
                <a:spcPts val="0"/>
              </a:spcBef>
              <a:buNone/>
              <a:defRPr b="1" sz="16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7pPr>
            <a:lvl8pPr indent="0" lvl="7" marL="0" rtl="0" algn="r">
              <a:spcBef>
                <a:spcPts val="0"/>
              </a:spcBef>
              <a:buNone/>
              <a:defRPr b="1" sz="16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8pPr>
            <a:lvl9pPr indent="0" lvl="8" marL="0" rtl="0" algn="r">
              <a:spcBef>
                <a:spcPts val="0"/>
              </a:spcBef>
              <a:buNone/>
              <a:defRPr b="1" sz="1600">
                <a:solidFill>
                  <a:srgbClr val="3F3F3F"/>
                </a:solidFill>
                <a:latin typeface="Meiryo"/>
                <a:ea typeface="Meiryo"/>
                <a:cs typeface="Meiryo"/>
                <a:sym typeface="Meiry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540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c9388dfb25_0_922"/>
          <p:cNvSpPr txBox="1"/>
          <p:nvPr>
            <p:ph type="title"/>
          </p:nvPr>
        </p:nvSpPr>
        <p:spPr>
          <a:xfrm>
            <a:off x="1920240" y="442220"/>
            <a:ext cx="87705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>
            <a:lvl1pPr lv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80" name="Google Shape;80;g2c9388dfb25_0_922"/>
          <p:cNvSpPr txBox="1"/>
          <p:nvPr>
            <p:ph idx="1" type="body"/>
          </p:nvPr>
        </p:nvSpPr>
        <p:spPr>
          <a:xfrm>
            <a:off x="1920240" y="2312276"/>
            <a:ext cx="8770500" cy="3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/>
          </a:bodyPr>
          <a:lstStyle>
            <a:lvl1pPr indent="-342900" lvl="0" marL="457200" rtl="0" algn="l">
              <a:lnSpc>
                <a:spcPct val="140000"/>
              </a:lnSpc>
              <a:spcBef>
                <a:spcPts val="93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BC2818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81" name="Google Shape;81;g2c9388dfb25_0_922"/>
          <p:cNvSpPr txBox="1"/>
          <p:nvPr>
            <p:ph idx="10" type="dt"/>
          </p:nvPr>
        </p:nvSpPr>
        <p:spPr>
          <a:xfrm>
            <a:off x="7850727" y="6170491"/>
            <a:ext cx="2840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g2c9388dfb25_0_922"/>
          <p:cNvSpPr txBox="1"/>
          <p:nvPr>
            <p:ph idx="11" type="ftr"/>
          </p:nvPr>
        </p:nvSpPr>
        <p:spPr>
          <a:xfrm>
            <a:off x="1920240" y="6170490"/>
            <a:ext cx="5667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g2c9388dfb25_0_922"/>
          <p:cNvSpPr txBox="1"/>
          <p:nvPr>
            <p:ph idx="12" type="sldNum"/>
          </p:nvPr>
        </p:nvSpPr>
        <p:spPr>
          <a:xfrm>
            <a:off x="10853744" y="6170490"/>
            <a:ext cx="118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9388dfb25_0_928"/>
          <p:cNvSpPr txBox="1"/>
          <p:nvPr>
            <p:ph type="title"/>
          </p:nvPr>
        </p:nvSpPr>
        <p:spPr>
          <a:xfrm>
            <a:off x="8476488" y="640080"/>
            <a:ext cx="3227700" cy="255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>
            <a:lvl1pPr lv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400"/>
              <a:buFont typeface="Meiryo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86" name="Google Shape;86;g2c9388dfb25_0_928"/>
          <p:cNvSpPr txBox="1"/>
          <p:nvPr>
            <p:ph idx="1" type="body"/>
          </p:nvPr>
        </p:nvSpPr>
        <p:spPr>
          <a:xfrm>
            <a:off x="1280160" y="640080"/>
            <a:ext cx="6949500" cy="54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/>
          </a:bodyPr>
          <a:lstStyle>
            <a:lvl1pPr indent="-355600" lvl="0" marL="457200" rtl="0" algn="l">
              <a:lnSpc>
                <a:spcPct val="140000"/>
              </a:lnSpc>
              <a:spcBef>
                <a:spcPts val="930"/>
              </a:spcBef>
              <a:spcAft>
                <a:spcPts val="0"/>
              </a:spcAft>
              <a:buClr>
                <a:srgbClr val="3F3F3F"/>
              </a:buClr>
              <a:buSzPts val="2000"/>
              <a:buChar char="●"/>
              <a:defRPr sz="2000"/>
            </a:lvl1pPr>
            <a:lvl2pPr indent="-342900" lvl="1" marL="9144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 sz="1800"/>
            </a:lvl2pPr>
            <a:lvl3pPr indent="-330200" lvl="2" marL="13716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■"/>
              <a:defRPr sz="1600"/>
            </a:lvl3pPr>
            <a:lvl4pPr indent="-317500" lvl="3" marL="18288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 sz="1400"/>
            </a:lvl4pPr>
            <a:lvl5pPr indent="-317500" lvl="4" marL="22860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 sz="1400"/>
            </a:lvl5pPr>
            <a:lvl6pPr indent="-3175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400"/>
              <a:buChar char="■"/>
              <a:defRPr sz="1400"/>
            </a:lvl6pPr>
            <a:lvl7pPr indent="-3175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400"/>
              <a:buChar char="●"/>
              <a:defRPr sz="1400"/>
            </a:lvl7pPr>
            <a:lvl8pPr indent="-3175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400"/>
              <a:buChar char="○"/>
              <a:defRPr sz="1400"/>
            </a:lvl8pPr>
            <a:lvl9pPr indent="-3175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BC2818"/>
              </a:buClr>
              <a:buSzPts val="1400"/>
              <a:buChar char="■"/>
              <a:defRPr sz="1400"/>
            </a:lvl9pPr>
          </a:lstStyle>
          <a:p/>
        </p:txBody>
      </p:sp>
      <p:sp>
        <p:nvSpPr>
          <p:cNvPr id="87" name="Google Shape;87;g2c9388dfb25_0_928"/>
          <p:cNvSpPr txBox="1"/>
          <p:nvPr>
            <p:ph idx="2" type="body"/>
          </p:nvPr>
        </p:nvSpPr>
        <p:spPr>
          <a:xfrm>
            <a:off x="8476488" y="3223803"/>
            <a:ext cx="3227700" cy="28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/>
          </a:bodyPr>
          <a:lstStyle>
            <a:lvl1pPr indent="-228600" lvl="0" marL="45720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BC2818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g2c9388dfb25_0_928"/>
          <p:cNvSpPr txBox="1"/>
          <p:nvPr>
            <p:ph idx="10" type="dt"/>
          </p:nvPr>
        </p:nvSpPr>
        <p:spPr>
          <a:xfrm>
            <a:off x="8476488" y="6170491"/>
            <a:ext cx="2214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g2c9388dfb25_0_928"/>
          <p:cNvSpPr txBox="1"/>
          <p:nvPr>
            <p:ph idx="11" type="ftr"/>
          </p:nvPr>
        </p:nvSpPr>
        <p:spPr>
          <a:xfrm>
            <a:off x="1280160" y="6170490"/>
            <a:ext cx="6949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g2c9388dfb25_0_928"/>
          <p:cNvSpPr txBox="1"/>
          <p:nvPr>
            <p:ph idx="12" type="sldNum"/>
          </p:nvPr>
        </p:nvSpPr>
        <p:spPr>
          <a:xfrm>
            <a:off x="10853744" y="6170490"/>
            <a:ext cx="118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540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9388dfb25_0_935"/>
          <p:cNvSpPr/>
          <p:nvPr>
            <p:ph idx="2" type="pic"/>
          </p:nvPr>
        </p:nvSpPr>
        <p:spPr>
          <a:xfrm>
            <a:off x="0" y="0"/>
            <a:ext cx="8102700" cy="6858000"/>
          </a:xfrm>
          <a:prstGeom prst="rect">
            <a:avLst/>
          </a:prstGeom>
          <a:solidFill>
            <a:srgbClr val="DCD6C4"/>
          </a:solidFill>
          <a:ln>
            <a:noFill/>
          </a:ln>
        </p:spPr>
      </p:sp>
      <p:sp>
        <p:nvSpPr>
          <p:cNvPr id="93" name="Google Shape;93;g2c9388dfb25_0_935"/>
          <p:cNvSpPr txBox="1"/>
          <p:nvPr>
            <p:ph type="title"/>
          </p:nvPr>
        </p:nvSpPr>
        <p:spPr>
          <a:xfrm>
            <a:off x="8476488" y="1503910"/>
            <a:ext cx="3230700" cy="168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400"/>
              <a:buFont typeface="Meiryo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94" name="Google Shape;94;g2c9388dfb25_0_935"/>
          <p:cNvSpPr txBox="1"/>
          <p:nvPr>
            <p:ph idx="1" type="body"/>
          </p:nvPr>
        </p:nvSpPr>
        <p:spPr>
          <a:xfrm>
            <a:off x="8476488" y="3223806"/>
            <a:ext cx="3227700" cy="28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/>
          </a:bodyPr>
          <a:lstStyle>
            <a:lvl1pPr indent="-228600" lvl="0" marL="45720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14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111000"/>
              </a:lnSpc>
              <a:spcBef>
                <a:spcPts val="1600"/>
              </a:spcBef>
              <a:spcAft>
                <a:spcPts val="0"/>
              </a:spcAft>
              <a:buClr>
                <a:srgbClr val="BC2818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111000"/>
              </a:lnSpc>
              <a:spcBef>
                <a:spcPts val="1600"/>
              </a:spcBef>
              <a:spcAft>
                <a:spcPts val="1600"/>
              </a:spcAft>
              <a:buClr>
                <a:srgbClr val="BC2818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5" name="Google Shape;95;g2c9388dfb25_0_935"/>
          <p:cNvSpPr txBox="1"/>
          <p:nvPr>
            <p:ph idx="10" type="dt"/>
          </p:nvPr>
        </p:nvSpPr>
        <p:spPr>
          <a:xfrm>
            <a:off x="8476488" y="6170491"/>
            <a:ext cx="2214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g2c9388dfb25_0_935"/>
          <p:cNvSpPr txBox="1"/>
          <p:nvPr>
            <p:ph idx="11" type="ftr"/>
          </p:nvPr>
        </p:nvSpPr>
        <p:spPr>
          <a:xfrm>
            <a:off x="1280160" y="6170490"/>
            <a:ext cx="646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FFFFFF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g2c9388dfb25_0_935"/>
          <p:cNvSpPr txBox="1"/>
          <p:nvPr>
            <p:ph idx="12" type="sldNum"/>
          </p:nvPr>
        </p:nvSpPr>
        <p:spPr>
          <a:xfrm>
            <a:off x="10853744" y="6170490"/>
            <a:ext cx="118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2c9388dfb25_0_863"/>
          <p:cNvSpPr/>
          <p:nvPr/>
        </p:nvSpPr>
        <p:spPr>
          <a:xfrm rot="5400000">
            <a:off x="6067700" y="-664800"/>
            <a:ext cx="56700" cy="11274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g2c9388dfb25_0_863"/>
          <p:cNvSpPr txBox="1"/>
          <p:nvPr>
            <p:ph type="title"/>
          </p:nvPr>
        </p:nvSpPr>
        <p:spPr>
          <a:xfrm>
            <a:off x="459000" y="1871800"/>
            <a:ext cx="11274000" cy="28623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Font typeface="Playfair Display"/>
              <a:buNone/>
              <a:defRPr b="1" sz="6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Font typeface="Playfair Display"/>
              <a:buNone/>
              <a:defRPr b="1" sz="6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Font typeface="Playfair Display"/>
              <a:buNone/>
              <a:defRPr b="1" sz="6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Font typeface="Playfair Display"/>
              <a:buNone/>
              <a:defRPr b="1" sz="6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Font typeface="Playfair Display"/>
              <a:buNone/>
              <a:defRPr b="1" sz="6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Font typeface="Playfair Display"/>
              <a:buNone/>
              <a:defRPr b="1" sz="6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Font typeface="Playfair Display"/>
              <a:buNone/>
              <a:defRPr b="1" sz="6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Font typeface="Playfair Display"/>
              <a:buNone/>
              <a:defRPr b="1" sz="6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Font typeface="Playfair Display"/>
              <a:buNone/>
              <a:defRPr b="1" sz="6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2" name="Google Shape;22;g2c9388dfb25_0_863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2c9388dfb25_0_867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5" name="Google Shape;25;g2c9388dfb25_0_867"/>
          <p:cNvSpPr txBox="1"/>
          <p:nvPr>
            <p:ph idx="1" type="body"/>
          </p:nvPr>
        </p:nvSpPr>
        <p:spPr>
          <a:xfrm>
            <a:off x="415600" y="1645433"/>
            <a:ext cx="11360700" cy="4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6" name="Google Shape;26;g2c9388dfb25_0_867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2c9388dfb25_0_87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9" name="Google Shape;29;g2c9388dfb25_0_871"/>
          <p:cNvSpPr txBox="1"/>
          <p:nvPr>
            <p:ph idx="1" type="body"/>
          </p:nvPr>
        </p:nvSpPr>
        <p:spPr>
          <a:xfrm>
            <a:off x="415600" y="1645400"/>
            <a:ext cx="5333100" cy="4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0" name="Google Shape;30;g2c9388dfb25_0_871"/>
          <p:cNvSpPr txBox="1"/>
          <p:nvPr>
            <p:ph idx="2" type="body"/>
          </p:nvPr>
        </p:nvSpPr>
        <p:spPr>
          <a:xfrm>
            <a:off x="6443200" y="1645400"/>
            <a:ext cx="5333100" cy="4446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g2c9388dfb25_0_871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c9388dfb25_0_87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" name="Google Shape;34;g2c9388dfb25_0_876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2c9388dfb25_0_879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7" name="Google Shape;37;g2c9388dfb25_0_879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" name="Google Shape;38;g2c9388dfb25_0_879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2c9388dfb25_0_883"/>
          <p:cNvSpPr txBox="1"/>
          <p:nvPr>
            <p:ph type="title"/>
          </p:nvPr>
        </p:nvSpPr>
        <p:spPr>
          <a:xfrm>
            <a:off x="653667" y="701800"/>
            <a:ext cx="74916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layfair Display"/>
              <a:buNone/>
              <a:defRPr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layfair Display"/>
              <a:buNone/>
              <a:defRPr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layfair Display"/>
              <a:buNone/>
              <a:defRPr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layfair Display"/>
              <a:buNone/>
              <a:defRPr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layfair Display"/>
              <a:buNone/>
              <a:defRPr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layfair Display"/>
              <a:buNone/>
              <a:defRPr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layfair Display"/>
              <a:buNone/>
              <a:defRPr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layfair Display"/>
              <a:buNone/>
              <a:defRPr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layfair Display"/>
              <a:buNone/>
              <a:defRPr sz="7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1" name="Google Shape;41;g2c9388dfb25_0_883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c9388dfb25_0_886"/>
          <p:cNvSpPr/>
          <p:nvPr/>
        </p:nvSpPr>
        <p:spPr>
          <a:xfrm>
            <a:off x="6096000" y="-10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g2c9388dfb25_0_886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g2c9388dfb25_0_886"/>
          <p:cNvSpPr txBox="1"/>
          <p:nvPr>
            <p:ph type="title"/>
          </p:nvPr>
        </p:nvSpPr>
        <p:spPr>
          <a:xfrm>
            <a:off x="354000" y="1442233"/>
            <a:ext cx="5393700" cy="2381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6" name="Google Shape;46;g2c9388dfb25_0_886"/>
          <p:cNvSpPr txBox="1"/>
          <p:nvPr>
            <p:ph idx="1" type="subTitle"/>
          </p:nvPr>
        </p:nvSpPr>
        <p:spPr>
          <a:xfrm>
            <a:off x="354000" y="3895201"/>
            <a:ext cx="5393700" cy="179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7" name="Google Shape;47;g2c9388dfb25_0_886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highlight>
                  <a:schemeClr val="lt1"/>
                </a:highlight>
              </a:defRPr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>
                <a:highlight>
                  <a:schemeClr val="lt1"/>
                </a:highlight>
              </a:defRPr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>
                <a:highlight>
                  <a:schemeClr val="lt1"/>
                </a:highlight>
              </a:defRPr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>
                <a:highlight>
                  <a:schemeClr val="lt1"/>
                </a:highlight>
              </a:defRPr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>
                <a:highlight>
                  <a:schemeClr val="lt1"/>
                </a:highlight>
              </a:defRPr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>
                <a:highlight>
                  <a:schemeClr val="lt1"/>
                </a:highlight>
              </a:defRPr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>
                <a:highlight>
                  <a:schemeClr val="lt1"/>
                </a:highlight>
              </a:defRPr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>
                <a:highlight>
                  <a:schemeClr val="lt1"/>
                </a:highlight>
              </a:defRPr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8" name="Google Shape;48;g2c9388dfb25_0_886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2c9388dfb25_0_893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51" name="Google Shape;51;g2c9388dfb25_0_893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c9388dfb25_0_85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swald"/>
              <a:buNone/>
              <a:defRPr sz="4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swald"/>
              <a:buNone/>
              <a:defRPr sz="4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swald"/>
              <a:buNone/>
              <a:defRPr sz="4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swald"/>
              <a:buNone/>
              <a:defRPr sz="4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swald"/>
              <a:buNone/>
              <a:defRPr sz="4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swald"/>
              <a:buNone/>
              <a:defRPr sz="4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swald"/>
              <a:buNone/>
              <a:defRPr sz="4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swald"/>
              <a:buNone/>
              <a:defRPr sz="4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swald"/>
              <a:buNone/>
              <a:defRPr sz="4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" name="Google Shape;11;g2c9388dfb25_0_853"/>
          <p:cNvSpPr txBox="1"/>
          <p:nvPr>
            <p:ph idx="1" type="body"/>
          </p:nvPr>
        </p:nvSpPr>
        <p:spPr>
          <a:xfrm>
            <a:off x="415600" y="1645433"/>
            <a:ext cx="11360700" cy="44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fair Display"/>
              <a:buChar char="●"/>
              <a:defRPr sz="24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layfair Display"/>
              <a:buChar char="○"/>
              <a:defRPr sz="19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layfair Display"/>
              <a:buChar char="■"/>
              <a:defRPr sz="19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layfair Display"/>
              <a:buChar char="●"/>
              <a:defRPr sz="19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layfair Display"/>
              <a:buChar char="○"/>
              <a:defRPr sz="19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layfair Display"/>
              <a:buChar char="■"/>
              <a:defRPr sz="19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layfair Display"/>
              <a:buChar char="●"/>
              <a:defRPr sz="19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layfair Display"/>
              <a:buChar char="○"/>
              <a:defRPr sz="19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layfair Display"/>
              <a:buChar char="■"/>
              <a:defRPr sz="19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" name="Google Shape;12;g2c9388dfb25_0_853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hyperlink" Target="mailto:cs23b034@iittp.ac.in" TargetMode="External"/><Relationship Id="rId4" Type="http://schemas.openxmlformats.org/officeDocument/2006/relationships/hyperlink" Target="mailto:cs23b047@iittp.ac.i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ctor spraying crops" id="103" name="Google Shape;103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2" r="13" t="0"/>
          <a:stretch/>
        </p:blipFill>
        <p:spPr>
          <a:xfrm>
            <a:off x="1524" y="0"/>
            <a:ext cx="12188952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pic>
      <p:sp>
        <p:nvSpPr>
          <p:cNvPr id="104" name="Google Shape;104;p1"/>
          <p:cNvSpPr txBox="1"/>
          <p:nvPr>
            <p:ph type="ctrTitle"/>
          </p:nvPr>
        </p:nvSpPr>
        <p:spPr>
          <a:xfrm>
            <a:off x="1393372" y="982436"/>
            <a:ext cx="9405257" cy="4893128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  <a:effectLst>
            <a:outerShdw sx="107000" rotWithShape="0" algn="ctr" sy="107000">
              <a:schemeClr val="lt1">
                <a:alpha val="49803"/>
              </a:schemeClr>
            </a:outerShdw>
          </a:effectLst>
        </p:spPr>
        <p:txBody>
          <a:bodyPr anchorCtr="0" anchor="ctr" bIns="365750" lIns="109725" spcFirstLastPara="1" rIns="109725" wrap="square" tIns="1097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Meiryo"/>
              <a:buNone/>
            </a:pPr>
            <a:r>
              <a:rPr lang="en-US"/>
              <a:t>Farmer-Expert</a:t>
            </a:r>
            <a:br>
              <a:rPr lang="en-US"/>
            </a:br>
            <a:r>
              <a:rPr lang="en-US"/>
              <a:t>Management System</a:t>
            </a:r>
            <a:endParaRPr/>
          </a:p>
        </p:txBody>
      </p:sp>
      <p:sp>
        <p:nvSpPr>
          <p:cNvPr id="105" name="Google Shape;105;p1"/>
          <p:cNvSpPr/>
          <p:nvPr/>
        </p:nvSpPr>
        <p:spPr>
          <a:xfrm flipH="1" rot="-300000">
            <a:off x="825194" y="576713"/>
            <a:ext cx="10456673" cy="5772428"/>
          </a:xfrm>
          <a:custGeom>
            <a:rect b="b" l="l" r="r" t="t"/>
            <a:pathLst>
              <a:path extrusionOk="0" h="3634591" w="3810827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06" name="Google Shape;106;p1"/>
          <p:cNvSpPr txBox="1"/>
          <p:nvPr/>
        </p:nvSpPr>
        <p:spPr>
          <a:xfrm>
            <a:off x="8721161" y="4326194"/>
            <a:ext cx="279236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-OOPS</a:t>
            </a:r>
            <a:endParaRPr sz="1800">
              <a:solidFill>
                <a:schemeClr val="dk1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"/>
          <p:cNvSpPr txBox="1"/>
          <p:nvPr>
            <p:ph type="title"/>
          </p:nvPr>
        </p:nvSpPr>
        <p:spPr>
          <a:xfrm>
            <a:off x="8476488" y="640081"/>
            <a:ext cx="3227715" cy="63811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Meiryo"/>
              <a:buNone/>
            </a:pPr>
            <a:r>
              <a:rPr lang="en-US" sz="1800"/>
              <a:t>Receptionist Login Page</a:t>
            </a:r>
            <a:endParaRPr sz="1800"/>
          </a:p>
        </p:txBody>
      </p:sp>
      <p:sp>
        <p:nvSpPr>
          <p:cNvPr id="177" name="Google Shape;177;p6"/>
          <p:cNvSpPr txBox="1"/>
          <p:nvPr>
            <p:ph idx="2" type="body"/>
          </p:nvPr>
        </p:nvSpPr>
        <p:spPr>
          <a:xfrm>
            <a:off x="7775875" y="1278200"/>
            <a:ext cx="4046400" cy="49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rPr lang="en-US"/>
              <a:t>Receptionist is the main worker of this application.</a:t>
            </a:r>
            <a:endParaRPr/>
          </a:p>
          <a:p>
            <a:pPr indent="0" lvl="0" marL="0" rtl="0" algn="l">
              <a:lnSpc>
                <a:spcPct val="140000"/>
              </a:lnSpc>
              <a:spcBef>
                <a:spcPts val="1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rPr lang="en-US"/>
              <a:t>He has the job of booking slots and sending messages to farmer and to the expert in the expert database corresponding to his problem.</a:t>
            </a:r>
            <a:endParaRPr/>
          </a:p>
          <a:p>
            <a:pPr indent="0" lvl="0" marL="0" rtl="0" algn="l">
              <a:lnSpc>
                <a:spcPct val="140000"/>
              </a:lnSpc>
              <a:spcBef>
                <a:spcPts val="1600"/>
              </a:spcBef>
              <a:spcAft>
                <a:spcPts val="1600"/>
              </a:spcAft>
              <a:buClr>
                <a:srgbClr val="3F3F3F"/>
              </a:buClr>
              <a:buSzPts val="1600"/>
              <a:buNone/>
            </a:pPr>
            <a:r>
              <a:rPr lang="en-US"/>
              <a:t>we get this page after proceeding as a receptionist</a:t>
            </a:r>
            <a:endParaRPr/>
          </a:p>
        </p:txBody>
      </p:sp>
      <p:pic>
        <p:nvPicPr>
          <p:cNvPr id="178" name="Google Shape;178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7118" y="254046"/>
            <a:ext cx="5949456" cy="61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639" r="9640" t="0"/>
          <a:stretch/>
        </p:blipFill>
        <p:spPr>
          <a:xfrm>
            <a:off x="0" y="0"/>
            <a:ext cx="8102651" cy="6857999"/>
          </a:xfrm>
          <a:prstGeom prst="rect">
            <a:avLst/>
          </a:prstGeom>
          <a:solidFill>
            <a:srgbClr val="DCD6C4"/>
          </a:solidFill>
          <a:ln>
            <a:noFill/>
          </a:ln>
        </p:spPr>
      </p:pic>
      <p:sp>
        <p:nvSpPr>
          <p:cNvPr id="184" name="Google Shape;184;p7"/>
          <p:cNvSpPr txBox="1"/>
          <p:nvPr>
            <p:ph type="title"/>
          </p:nvPr>
        </p:nvSpPr>
        <p:spPr>
          <a:xfrm>
            <a:off x="8260178" y="18490"/>
            <a:ext cx="3230625" cy="168792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Meiryo"/>
              <a:buNone/>
            </a:pPr>
            <a:r>
              <a:rPr lang="en-US" sz="1800"/>
              <a:t>Receptionist page</a:t>
            </a:r>
            <a:endParaRPr sz="1800"/>
          </a:p>
        </p:txBody>
      </p:sp>
      <p:sp>
        <p:nvSpPr>
          <p:cNvPr id="185" name="Google Shape;185;p7"/>
          <p:cNvSpPr txBox="1"/>
          <p:nvPr>
            <p:ph idx="1" type="body"/>
          </p:nvPr>
        </p:nvSpPr>
        <p:spPr>
          <a:xfrm>
            <a:off x="8348669" y="1827625"/>
            <a:ext cx="3227832" cy="28721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 fontScale="85000" lnSpcReduction="10000"/>
          </a:bodyPr>
          <a:lstStyle/>
          <a:p>
            <a:pPr indent="-3149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As we can see, a receptionist has to book slots and also he has to change password(frequently).</a:t>
            </a:r>
            <a:endParaRPr/>
          </a:p>
          <a:p>
            <a:pPr indent="-3149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Booking</a:t>
            </a:r>
            <a:r>
              <a:rPr lang="en-US"/>
              <a:t> slots is the main work of the Receptionist.</a:t>
            </a:r>
            <a:endParaRPr/>
          </a:p>
          <a:p>
            <a:pPr indent="-31496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If the Receptionist booked slots , </a:t>
            </a:r>
            <a:r>
              <a:rPr lang="en-US"/>
              <a:t>messages</a:t>
            </a:r>
            <a:r>
              <a:rPr lang="en-US"/>
              <a:t> will be sent to Farmers and the corresponding expert specialized in the field of their problem.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 txBox="1"/>
          <p:nvPr>
            <p:ph type="title"/>
          </p:nvPr>
        </p:nvSpPr>
        <p:spPr>
          <a:xfrm>
            <a:off x="681038" y="442913"/>
            <a:ext cx="5143500" cy="2300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192" name="Google Shape;192;p8"/>
          <p:cNvSpPr txBox="1"/>
          <p:nvPr>
            <p:ph idx="1" type="body"/>
          </p:nvPr>
        </p:nvSpPr>
        <p:spPr>
          <a:xfrm>
            <a:off x="681037" y="2929358"/>
            <a:ext cx="5143500" cy="3034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 lnSpcReduction="10000"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/>
              <a:t>P Jaswanth Royal(CS23B034)</a:t>
            </a:r>
            <a:endParaRPr/>
          </a:p>
          <a:p>
            <a:pPr indent="0" lvl="0" marL="0" rtl="0" algn="l">
              <a:lnSpc>
                <a:spcPct val="140000"/>
              </a:lnSpc>
              <a:spcBef>
                <a:spcPts val="93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/>
              <a:t>S.K Danish Dada(CS23B047)</a:t>
            </a:r>
            <a:endParaRPr/>
          </a:p>
          <a:p>
            <a:pPr indent="0" lvl="0" marL="0" rtl="0" algn="l">
              <a:lnSpc>
                <a:spcPct val="140000"/>
              </a:lnSpc>
              <a:spcBef>
                <a:spcPts val="93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cs23b034@iittp.ac.in</a:t>
            </a:r>
            <a:endParaRPr/>
          </a:p>
          <a:p>
            <a:pPr indent="0" lvl="0" marL="0" rtl="0" algn="l">
              <a:lnSpc>
                <a:spcPct val="140000"/>
              </a:lnSpc>
              <a:spcBef>
                <a:spcPts val="93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cs23b047@iittp.ac.in</a:t>
            </a:r>
            <a:endParaRPr/>
          </a:p>
          <a:p>
            <a:pPr indent="0" lvl="0" marL="0" rtl="0" algn="l">
              <a:lnSpc>
                <a:spcPct val="140000"/>
              </a:lnSpc>
              <a:spcBef>
                <a:spcPts val="930"/>
              </a:spcBef>
              <a:spcAft>
                <a:spcPts val="160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/>
          <p:nvPr>
            <p:ph type="title"/>
          </p:nvPr>
        </p:nvSpPr>
        <p:spPr>
          <a:xfrm>
            <a:off x="681038" y="442913"/>
            <a:ext cx="5143500" cy="2300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13" name="Google Shape;113;p2"/>
          <p:cNvSpPr txBox="1"/>
          <p:nvPr>
            <p:ph idx="1" type="body"/>
          </p:nvPr>
        </p:nvSpPr>
        <p:spPr>
          <a:xfrm>
            <a:off x="681038" y="2743211"/>
            <a:ext cx="5143500" cy="3671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 fontScale="77500"/>
          </a:bodyPr>
          <a:lstStyle/>
          <a:p>
            <a:pPr indent="-268605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75000"/>
              <a:buFont typeface="Arial"/>
              <a:buChar char="•"/>
            </a:pPr>
            <a:r>
              <a:rPr lang="en-US"/>
              <a:t>Make farmer and an expert meeting easier</a:t>
            </a:r>
            <a:endParaRPr/>
          </a:p>
          <a:p>
            <a:pPr indent="-268605" lvl="0" marL="285750" rtl="0" algn="l">
              <a:lnSpc>
                <a:spcPct val="140000"/>
              </a:lnSpc>
              <a:spcBef>
                <a:spcPts val="930"/>
              </a:spcBef>
              <a:spcAft>
                <a:spcPts val="0"/>
              </a:spcAft>
              <a:buClr>
                <a:srgbClr val="3F3F3F"/>
              </a:buClr>
              <a:buSzPct val="75000"/>
              <a:buFont typeface="Arial"/>
              <a:buChar char="•"/>
            </a:pPr>
            <a:r>
              <a:rPr lang="en-US"/>
              <a:t>Let farmers know more about the choices of experts they have in their locality</a:t>
            </a:r>
            <a:endParaRPr/>
          </a:p>
          <a:p>
            <a:pPr indent="-268605" lvl="0" marL="285750" rtl="0" algn="l">
              <a:lnSpc>
                <a:spcPct val="140000"/>
              </a:lnSpc>
              <a:spcBef>
                <a:spcPts val="930"/>
              </a:spcBef>
              <a:spcAft>
                <a:spcPts val="0"/>
              </a:spcAft>
              <a:buClr>
                <a:srgbClr val="3F3F3F"/>
              </a:buClr>
              <a:buSzPct val="75000"/>
              <a:buFont typeface="Arial"/>
              <a:buChar char="•"/>
            </a:pPr>
            <a:r>
              <a:rPr lang="en-US"/>
              <a:t>Let farmers solve their problems faster </a:t>
            </a:r>
            <a:endParaRPr/>
          </a:p>
          <a:p>
            <a:pPr indent="-268605" lvl="0" marL="285750" rtl="0" algn="l">
              <a:lnSpc>
                <a:spcPct val="140000"/>
              </a:lnSpc>
              <a:spcBef>
                <a:spcPts val="930"/>
              </a:spcBef>
              <a:spcAft>
                <a:spcPts val="0"/>
              </a:spcAft>
              <a:buClr>
                <a:srgbClr val="3F3F3F"/>
              </a:buClr>
              <a:buSzPct val="75000"/>
              <a:buFont typeface="Arial"/>
              <a:buChar char="•"/>
            </a:pPr>
            <a:r>
              <a:rPr lang="en-US"/>
              <a:t>If Farmers need any guidance , they can get guidance from experts itself</a:t>
            </a:r>
            <a:endParaRPr/>
          </a:p>
          <a:p>
            <a:pPr indent="-180022" lvl="0" marL="285750" rtl="0" algn="l">
              <a:lnSpc>
                <a:spcPct val="140000"/>
              </a:lnSpc>
              <a:spcBef>
                <a:spcPts val="930"/>
              </a:spcBef>
              <a:spcAft>
                <a:spcPts val="1600"/>
              </a:spcAft>
              <a:buClr>
                <a:srgbClr val="3F3F3F"/>
              </a:buClr>
              <a:buSzPct val="750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9388dfb25_0_659"/>
          <p:cNvSpPr txBox="1"/>
          <p:nvPr>
            <p:ph type="title"/>
          </p:nvPr>
        </p:nvSpPr>
        <p:spPr>
          <a:xfrm>
            <a:off x="681038" y="442913"/>
            <a:ext cx="5143500" cy="2300400"/>
          </a:xfrm>
          <a:prstGeom prst="rect">
            <a:avLst/>
          </a:prstGeom>
        </p:spPr>
        <p:txBody>
          <a:bodyPr anchorCtr="0" anchor="b" bIns="91425" lIns="109725" spcFirstLastPara="1" rIns="109725" wrap="square" tIns="1097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Technologies used</a:t>
            </a:r>
            <a:endParaRPr/>
          </a:p>
        </p:txBody>
      </p:sp>
      <p:sp>
        <p:nvSpPr>
          <p:cNvPr id="120" name="Google Shape;120;g2c9388dfb25_0_659"/>
          <p:cNvSpPr txBox="1"/>
          <p:nvPr>
            <p:ph idx="1" type="body"/>
          </p:nvPr>
        </p:nvSpPr>
        <p:spPr>
          <a:xfrm>
            <a:off x="681037" y="2929358"/>
            <a:ext cx="5143500" cy="3034800"/>
          </a:xfrm>
          <a:prstGeom prst="rect">
            <a:avLst/>
          </a:prstGeom>
        </p:spPr>
        <p:txBody>
          <a:bodyPr anchorCtr="0" anchor="t" bIns="91425" lIns="109725" spcFirstLastPara="1" rIns="109725" wrap="square" tIns="109725">
            <a:normAutofit/>
          </a:bodyPr>
          <a:lstStyle/>
          <a:p>
            <a:pPr indent="-342900" lvl="0" marL="457200" rtl="0" algn="l">
              <a:spcBef>
                <a:spcPts val="93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java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java swing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planning to use google colab and python for cloud computing to make processing faster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"/>
          <p:cNvSpPr txBox="1"/>
          <p:nvPr>
            <p:ph type="title"/>
          </p:nvPr>
        </p:nvSpPr>
        <p:spPr>
          <a:xfrm>
            <a:off x="189763" y="629033"/>
            <a:ext cx="8770571" cy="134526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Meiryo"/>
              <a:buNone/>
            </a:pPr>
            <a:r>
              <a:rPr lang="en-US"/>
              <a:t>Main Page</a:t>
            </a:r>
            <a:endParaRPr/>
          </a:p>
        </p:txBody>
      </p:sp>
      <p:pic>
        <p:nvPicPr>
          <p:cNvPr descr="Tractor in a field" id="127" name="Google Shape;127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629" y="2263826"/>
            <a:ext cx="3069778" cy="365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54062" y="629033"/>
            <a:ext cx="8459279" cy="6435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c9388dfb25_0_944"/>
          <p:cNvSpPr txBox="1"/>
          <p:nvPr>
            <p:ph type="title"/>
          </p:nvPr>
        </p:nvSpPr>
        <p:spPr>
          <a:xfrm>
            <a:off x="8475000" y="126508"/>
            <a:ext cx="3230700" cy="343200"/>
          </a:xfrm>
          <a:prstGeom prst="rect">
            <a:avLst/>
          </a:prstGeom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2c9388dfb25_0_944"/>
          <p:cNvSpPr txBox="1"/>
          <p:nvPr>
            <p:ph idx="1" type="body"/>
          </p:nvPr>
        </p:nvSpPr>
        <p:spPr>
          <a:xfrm>
            <a:off x="8563500" y="729970"/>
            <a:ext cx="3227700" cy="5176800"/>
          </a:xfrm>
          <a:prstGeom prst="rect">
            <a:avLst/>
          </a:prstGeom>
        </p:spPr>
        <p:txBody>
          <a:bodyPr anchorCtr="0" anchor="t" bIns="91425" lIns="109725" spcFirstLastPara="1" rIns="109725" wrap="square" tIns="109725">
            <a:normAutofit/>
          </a:bodyPr>
          <a:lstStyle/>
          <a:p>
            <a:pPr indent="-330200" lvl="0" marL="457200" rtl="0" algn="l">
              <a:spcBef>
                <a:spcPts val="14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After proceeding as a farmer, he can signup if he is not a member of our database, Login to register his problem or click solution to know solution for his problem.</a:t>
            </a:r>
            <a:endParaRPr/>
          </a:p>
        </p:txBody>
      </p:sp>
      <p:pic>
        <p:nvPicPr>
          <p:cNvPr id="136" name="Google Shape;136;g2c9388dfb25_0_94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578" r="9586" t="0"/>
          <a:stretch/>
        </p:blipFill>
        <p:spPr>
          <a:xfrm>
            <a:off x="0" y="0"/>
            <a:ext cx="81026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"/>
          <p:cNvSpPr txBox="1"/>
          <p:nvPr>
            <p:ph type="title"/>
          </p:nvPr>
        </p:nvSpPr>
        <p:spPr>
          <a:xfrm>
            <a:off x="8476500" y="248603"/>
            <a:ext cx="3227700" cy="78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Meiryo"/>
              <a:buNone/>
            </a:pPr>
            <a:r>
              <a:rPr lang="en-US" sz="1800"/>
              <a:t>Farmer Registration Page</a:t>
            </a:r>
            <a:endParaRPr sz="1800"/>
          </a:p>
        </p:txBody>
      </p:sp>
      <p:sp>
        <p:nvSpPr>
          <p:cNvPr id="143" name="Google Shape;143;p4"/>
          <p:cNvSpPr txBox="1"/>
          <p:nvPr>
            <p:ph idx="2" type="body"/>
          </p:nvPr>
        </p:nvSpPr>
        <p:spPr>
          <a:xfrm>
            <a:off x="8476500" y="1282121"/>
            <a:ext cx="3227700" cy="4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 lnSpcReduction="20000"/>
          </a:bodyPr>
          <a:lstStyle/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Registering from this page , a farmer becomes member of our “cfdb”, company farmer database.</a:t>
            </a:r>
            <a:endParaRPr/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This farmer will be given an id.</a:t>
            </a:r>
            <a:endParaRPr/>
          </a:p>
          <a:p>
            <a:pPr indent="-330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from now on he can login into our page and share his problem and correspondingly our management System will find him a good expert and book an appointment with him.</a:t>
            </a:r>
            <a:endParaRPr/>
          </a:p>
        </p:txBody>
      </p:sp>
      <p:pic>
        <p:nvPicPr>
          <p:cNvPr id="144" name="Google Shape;14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71688" cy="56005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8100" y="5752975"/>
            <a:ext cx="4794800" cy="100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9388dfb25_0_951"/>
          <p:cNvSpPr txBox="1"/>
          <p:nvPr>
            <p:ph type="title"/>
          </p:nvPr>
        </p:nvSpPr>
        <p:spPr>
          <a:xfrm>
            <a:off x="8589513" y="353185"/>
            <a:ext cx="3230700" cy="1687800"/>
          </a:xfrm>
          <a:prstGeom prst="rect">
            <a:avLst/>
          </a:prstGeom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Farmer Login GUI and FarmerGUI</a:t>
            </a:r>
            <a:endParaRPr/>
          </a:p>
        </p:txBody>
      </p:sp>
      <p:sp>
        <p:nvSpPr>
          <p:cNvPr id="152" name="Google Shape;152;g2c9388dfb25_0_951"/>
          <p:cNvSpPr txBox="1"/>
          <p:nvPr>
            <p:ph idx="1" type="body"/>
          </p:nvPr>
        </p:nvSpPr>
        <p:spPr>
          <a:xfrm>
            <a:off x="8476488" y="3223806"/>
            <a:ext cx="3227700" cy="2872200"/>
          </a:xfrm>
          <a:prstGeom prst="rect">
            <a:avLst/>
          </a:prstGeom>
        </p:spPr>
        <p:txBody>
          <a:bodyPr anchorCtr="0" anchor="t" bIns="91425" lIns="109725" spcFirstLastPara="1" rIns="109725" wrap="square" tIns="109725">
            <a:normAutofit/>
          </a:bodyPr>
          <a:lstStyle/>
          <a:p>
            <a:pPr indent="-330200" lvl="0" marL="457200" rtl="0" algn="l">
              <a:spcBef>
                <a:spcPts val="14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Registered Farmers can login through FarmerLoginGUI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Logged in farmers can register their problems though FarmerGUI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t/>
            </a:r>
            <a:endParaRPr/>
          </a:p>
        </p:txBody>
      </p:sp>
      <p:pic>
        <p:nvPicPr>
          <p:cNvPr id="153" name="Google Shape;153;g2c9388dfb25_0_951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425" y="353175"/>
            <a:ext cx="4064425" cy="6014650"/>
          </a:xfrm>
          <a:prstGeom prst="rect">
            <a:avLst/>
          </a:prstGeom>
        </p:spPr>
      </p:pic>
      <p:pic>
        <p:nvPicPr>
          <p:cNvPr id="154" name="Google Shape;154;g2c9388dfb25_0_9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9650" y="1056450"/>
            <a:ext cx="3876838" cy="3917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 txBox="1"/>
          <p:nvPr>
            <p:ph type="title"/>
          </p:nvPr>
        </p:nvSpPr>
        <p:spPr>
          <a:xfrm>
            <a:off x="8476488" y="640080"/>
            <a:ext cx="3227715" cy="60861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rm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Meiryo"/>
              <a:buNone/>
            </a:pPr>
            <a:r>
              <a:rPr lang="en-US" sz="1800"/>
              <a:t>Expert page</a:t>
            </a:r>
            <a:endParaRPr sz="1800"/>
          </a:p>
        </p:txBody>
      </p:sp>
      <p:pic>
        <p:nvPicPr>
          <p:cNvPr id="160" name="Google Shape;160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793" y="615319"/>
            <a:ext cx="7617065" cy="5608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5"/>
          <p:cNvSpPr txBox="1"/>
          <p:nvPr>
            <p:ph idx="2" type="body"/>
          </p:nvPr>
        </p:nvSpPr>
        <p:spPr>
          <a:xfrm>
            <a:off x="8338836" y="1453996"/>
            <a:ext cx="3227715" cy="28721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rmAutofit fontScale="92500" lnSpcReduction="10000"/>
          </a:bodyPr>
          <a:lstStyle/>
          <a:p>
            <a:pPr indent="-32258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In this page an expert can login if he or she has already registered ie; he/she is in our “expert-database”</a:t>
            </a:r>
            <a:endParaRPr/>
          </a:p>
          <a:p>
            <a:pPr indent="-32258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If he has any cases assigned by our receptionist, they will be shown here</a:t>
            </a:r>
            <a:endParaRPr/>
          </a:p>
          <a:p>
            <a:pPr indent="-32258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/>
              <a:t>He has to note down all cases and act accordingly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c9388dfb25_0_969"/>
          <p:cNvSpPr txBox="1"/>
          <p:nvPr>
            <p:ph type="title"/>
          </p:nvPr>
        </p:nvSpPr>
        <p:spPr>
          <a:xfrm>
            <a:off x="8475000" y="6"/>
            <a:ext cx="3230700" cy="744600"/>
          </a:xfrm>
          <a:prstGeom prst="rect">
            <a:avLst/>
          </a:prstGeom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Expert GUI’s</a:t>
            </a:r>
            <a:endParaRPr/>
          </a:p>
        </p:txBody>
      </p:sp>
      <p:sp>
        <p:nvSpPr>
          <p:cNvPr id="168" name="Google Shape;168;g2c9388dfb25_0_969"/>
          <p:cNvSpPr txBox="1"/>
          <p:nvPr>
            <p:ph idx="1" type="body"/>
          </p:nvPr>
        </p:nvSpPr>
        <p:spPr>
          <a:xfrm>
            <a:off x="8476500" y="885844"/>
            <a:ext cx="3227700" cy="5573700"/>
          </a:xfrm>
          <a:prstGeom prst="rect">
            <a:avLst/>
          </a:prstGeom>
        </p:spPr>
        <p:txBody>
          <a:bodyPr anchorCtr="0" anchor="t" bIns="91425" lIns="109725" spcFirstLastPara="1" rIns="109725" wrap="square" tIns="109725">
            <a:normAutofit/>
          </a:bodyPr>
          <a:lstStyle/>
          <a:p>
            <a:pPr indent="-330200" lvl="0" marL="457200" rtl="0" algn="l">
              <a:spcBef>
                <a:spcPts val="140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As an expert you can login if you are already registered.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Esle you have to Register yourself by specifying your Dept., and Specialization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/>
              <a:t>if you logged in you will be shown what are the cases you have to deal</a:t>
            </a:r>
            <a:endParaRPr/>
          </a:p>
        </p:txBody>
      </p:sp>
      <p:pic>
        <p:nvPicPr>
          <p:cNvPr id="169" name="Google Shape;169;g2c9388dfb25_0_96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8813" r="8813" t="0"/>
          <a:stretch/>
        </p:blipFill>
        <p:spPr>
          <a:xfrm>
            <a:off x="0" y="-922200"/>
            <a:ext cx="5764999" cy="5801600"/>
          </a:xfrm>
          <a:prstGeom prst="rect">
            <a:avLst/>
          </a:prstGeom>
        </p:spPr>
      </p:pic>
      <p:pic>
        <p:nvPicPr>
          <p:cNvPr id="170" name="Google Shape;170;g2c9388dfb25_0_9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7399" y="152400"/>
            <a:ext cx="2200275" cy="45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2c9388dfb25_0_9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5031800"/>
            <a:ext cx="6346250" cy="16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2024-04-02T17:34:47Z</dcterms:created>
  <dc:creator>Revanth Kumar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